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9.png"/><Relationship Id="rId7" Type="http://schemas.openxmlformats.org/officeDocument/2006/relationships/image" Target="../media/image1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18.png"/><Relationship Id="rId10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61.png"/><Relationship Id="rId4" Type="http://schemas.openxmlformats.org/officeDocument/2006/relationships/image" Target="../media/image73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62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19048"/>
            <a:ext cx="16990489" cy="8601701"/>
            <a:chOff x="195918" y="19048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19048"/>
              <a:ext cx="16990489" cy="8601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23825" y="-1667707"/>
            <a:ext cx="11358140" cy="11264258"/>
            <a:chOff x="-2023825" y="-1667707"/>
            <a:chExt cx="11358140" cy="11264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23825" y="-1667707"/>
              <a:ext cx="11358140" cy="112642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6920" y="3181795"/>
            <a:ext cx="1821832" cy="17243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6254" y="5501661"/>
            <a:ext cx="4787559" cy="3530825"/>
            <a:chOff x="10486254" y="5501661"/>
            <a:chExt cx="4787559" cy="3530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254" y="5501661"/>
              <a:ext cx="4787559" cy="35308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7510" y="3676482"/>
            <a:ext cx="7435626" cy="25188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1027" y="3250550"/>
            <a:ext cx="5640027" cy="6679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27471" y="8897238"/>
            <a:ext cx="18717615" cy="1702659"/>
            <a:chOff x="-127471" y="8897238"/>
            <a:chExt cx="18717615" cy="1702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7471" y="8897238"/>
              <a:ext cx="18717615" cy="17026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68572" y="9327163"/>
            <a:ext cx="2613568" cy="888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8026" y="779821"/>
            <a:ext cx="17577688" cy="9156627"/>
            <a:chOff x="708026" y="779821"/>
            <a:chExt cx="17577688" cy="9156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6" y="779821"/>
              <a:ext cx="17577688" cy="91566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3178" y="3182772"/>
            <a:ext cx="2618860" cy="519577"/>
            <a:chOff x="3473178" y="3182772"/>
            <a:chExt cx="2618860" cy="519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3178" y="3182772"/>
              <a:ext cx="2618860" cy="5195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7144" y="3250182"/>
            <a:ext cx="2361558" cy="4190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237" y="1974518"/>
            <a:ext cx="10046073" cy="1234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28047" y="3078010"/>
            <a:ext cx="2618860" cy="519577"/>
            <a:chOff x="12428047" y="3078010"/>
            <a:chExt cx="2618860" cy="519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047" y="3078010"/>
              <a:ext cx="2618860" cy="5195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5186" y="3510365"/>
            <a:ext cx="1736244" cy="4190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198" y="1005630"/>
            <a:ext cx="11975723" cy="1076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380" y="1158013"/>
            <a:ext cx="880804" cy="644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7482" y="1748499"/>
            <a:ext cx="495404" cy="42463"/>
            <a:chOff x="1317482" y="1748499"/>
            <a:chExt cx="495404" cy="424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482" y="1748499"/>
              <a:ext cx="495404" cy="424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65144" y="3148487"/>
            <a:ext cx="2165130" cy="4190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20557" y="6016682"/>
            <a:ext cx="2076424" cy="997843"/>
            <a:chOff x="8420557" y="6016682"/>
            <a:chExt cx="2076424" cy="9978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0557" y="6016682"/>
              <a:ext cx="2076424" cy="99784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3790" y="3867984"/>
            <a:ext cx="5475410" cy="5343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3184" y="3929409"/>
            <a:ext cx="5930564" cy="5281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2986" y="396483"/>
            <a:ext cx="2986492" cy="1533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988" y="1650169"/>
            <a:ext cx="11748609" cy="9906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361905" cy="10285714"/>
            <a:chOff x="0" y="0"/>
            <a:chExt cx="236190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36190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5095" y="687657"/>
            <a:ext cx="5600191" cy="770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18238" y="3225020"/>
            <a:ext cx="10272239" cy="6891686"/>
            <a:chOff x="4518238" y="3225020"/>
            <a:chExt cx="10272239" cy="6891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238" y="3225020"/>
              <a:ext cx="10272239" cy="6891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2986" y="396483"/>
            <a:ext cx="2986492" cy="1533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988" y="1650168"/>
            <a:ext cx="11457914" cy="1900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361905" cy="10285714"/>
            <a:chOff x="0" y="0"/>
            <a:chExt cx="236190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36190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68713" y="3715766"/>
            <a:ext cx="9481623" cy="6196143"/>
            <a:chOff x="4668713" y="3715766"/>
            <a:chExt cx="9481623" cy="6196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713" y="3715766"/>
              <a:ext cx="9481623" cy="6196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5091" y="687657"/>
            <a:ext cx="5681153" cy="7453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014" y="528055"/>
            <a:ext cx="17021687" cy="9229604"/>
            <a:chOff x="632014" y="528055"/>
            <a:chExt cx="17021687" cy="9229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28627" y="-4036545"/>
              <a:ext cx="34043373" cy="184592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014" y="528055"/>
              <a:ext cx="17021687" cy="9229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31311"/>
            <a:ext cx="3076190" cy="10317025"/>
            <a:chOff x="-28571" y="-31311"/>
            <a:chExt cx="3076190" cy="103170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571" y="-31311"/>
              <a:ext cx="3076190" cy="103170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0309" y="7221712"/>
            <a:ext cx="3359532" cy="1078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5054" y="8235534"/>
            <a:ext cx="4608495" cy="9524"/>
            <a:chOff x="3905054" y="8235534"/>
            <a:chExt cx="460849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5054" y="8235534"/>
              <a:ext cx="4608495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1749" y="3675568"/>
            <a:ext cx="6323108" cy="3020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1498" y="3359374"/>
            <a:ext cx="3633342" cy="1093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969" y="1131141"/>
            <a:ext cx="1212876" cy="389325"/>
            <a:chOff x="15808969" y="1131141"/>
            <a:chExt cx="1212876" cy="389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08969" y="1131141"/>
              <a:ext cx="1212876" cy="3893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71906" y="1133448"/>
            <a:ext cx="1062330" cy="444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1750" y="-126588"/>
            <a:ext cx="6363972" cy="10660365"/>
            <a:chOff x="-141750" y="-126588"/>
            <a:chExt cx="6363972" cy="106603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3736" y="-5456771"/>
              <a:ext cx="12727944" cy="213207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750" y="-126588"/>
              <a:ext cx="6363972" cy="106603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6290" y="2208102"/>
            <a:ext cx="5822684" cy="4342971"/>
            <a:chOff x="5746290" y="2208102"/>
            <a:chExt cx="5822684" cy="4342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6290" y="2208102"/>
              <a:ext cx="5822684" cy="434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8078" y="2208102"/>
            <a:ext cx="5822684" cy="4342971"/>
            <a:chOff x="11938078" y="2208102"/>
            <a:chExt cx="5822684" cy="4342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8078" y="2208102"/>
              <a:ext cx="5822684" cy="43429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705" y="524022"/>
            <a:ext cx="349026" cy="6809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7967" y="3341816"/>
            <a:ext cx="1502906" cy="1066566"/>
            <a:chOff x="14097967" y="3341816"/>
            <a:chExt cx="1502906" cy="10665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7967" y="3341816"/>
              <a:ext cx="1502906" cy="10665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2401" y="4481096"/>
            <a:ext cx="2247624" cy="54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5715" y="4481096"/>
            <a:ext cx="2127862" cy="5401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28839" y="5296534"/>
            <a:ext cx="4778026" cy="8712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20667" y="5313753"/>
            <a:ext cx="5026483" cy="8712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95007" y="7723321"/>
            <a:ext cx="8477648" cy="179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0684" y="7817099"/>
            <a:ext cx="1451248" cy="1451248"/>
            <a:chOff x="6650684" y="7817099"/>
            <a:chExt cx="1451248" cy="14512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0684" y="7817099"/>
              <a:ext cx="1451248" cy="1451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5450" y="8564550"/>
            <a:ext cx="1580173" cy="84378"/>
            <a:chOff x="7465450" y="8564550"/>
            <a:chExt cx="1580173" cy="843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465450" y="8564550"/>
              <a:ext cx="1580173" cy="84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65595" y="146243"/>
            <a:ext cx="735294" cy="735294"/>
            <a:chOff x="13565595" y="146243"/>
            <a:chExt cx="735294" cy="7352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65595" y="146243"/>
              <a:ext cx="735294" cy="7352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81573" y="3014556"/>
            <a:ext cx="1249926" cy="1460269"/>
            <a:chOff x="7981573" y="3014556"/>
            <a:chExt cx="1249926" cy="14602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1573" y="3014556"/>
              <a:ext cx="1249926" cy="14602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97124" y="144006"/>
            <a:ext cx="7286741" cy="18380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374234" cy="10328841"/>
            <a:chOff x="0" y="0"/>
            <a:chExt cx="7374234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74234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2329" y="2679138"/>
            <a:ext cx="10911480" cy="4598362"/>
            <a:chOff x="7412329" y="2679138"/>
            <a:chExt cx="10911480" cy="45983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2329" y="2679138"/>
              <a:ext cx="10911480" cy="4598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164" y="0"/>
            <a:ext cx="6918070" cy="10285714"/>
            <a:chOff x="456164" y="0"/>
            <a:chExt cx="691807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164" y="0"/>
              <a:ext cx="691807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5331" y="3825020"/>
            <a:ext cx="5410350" cy="18266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1800" y="5334972"/>
            <a:ext cx="1934513" cy="6595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086459"/>
            <a:ext cx="4608495" cy="9524"/>
            <a:chOff x="9142857" y="6086459"/>
            <a:chExt cx="460849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6086459"/>
              <a:ext cx="460849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22337" y="2146845"/>
            <a:ext cx="701208" cy="316420"/>
            <a:chOff x="17222337" y="2146845"/>
            <a:chExt cx="701208" cy="3164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2337" y="2146845"/>
              <a:ext cx="701208" cy="3164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4845" y="6038447"/>
            <a:ext cx="3363725" cy="5897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693" y="6171568"/>
            <a:ext cx="1523810" cy="92635"/>
            <a:chOff x="11828693" y="6171568"/>
            <a:chExt cx="1523810" cy="92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828693" y="6171568"/>
              <a:ext cx="1523810" cy="92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2" y="-588824"/>
            <a:ext cx="19047619" cy="4769777"/>
            <a:chOff x="-380952" y="-588824"/>
            <a:chExt cx="19047619" cy="4769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2" y="-588824"/>
              <a:ext cx="19047619" cy="47697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213308" y="880995"/>
            <a:ext cx="628465" cy="250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91369" y="9082861"/>
            <a:ext cx="678265" cy="22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1583" y="2509911"/>
            <a:ext cx="4696138" cy="1090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0049" y="-973722"/>
            <a:ext cx="7454236" cy="4167098"/>
            <a:chOff x="11260049" y="-973722"/>
            <a:chExt cx="7454236" cy="41670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0049" y="-973722"/>
              <a:ext cx="7454236" cy="41670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8547" y="5541697"/>
            <a:ext cx="639547" cy="6272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915" y="5494220"/>
            <a:ext cx="1565272" cy="6033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9563" y="5512553"/>
            <a:ext cx="2288311" cy="4484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7296" y="5991658"/>
            <a:ext cx="3964264" cy="1005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3923" y="6163206"/>
            <a:ext cx="1523810" cy="92635"/>
            <a:chOff x="5883923" y="6163206"/>
            <a:chExt cx="1523810" cy="92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883923" y="6163206"/>
              <a:ext cx="1523810" cy="926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84997" y="5541697"/>
            <a:ext cx="753832" cy="6272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9715" y="5512487"/>
            <a:ext cx="1302376" cy="577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44382" y="5582391"/>
            <a:ext cx="2288197" cy="4286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72096" y="6048801"/>
            <a:ext cx="4072797" cy="10051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98547" y="7624135"/>
            <a:ext cx="753832" cy="6272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14915" y="7594925"/>
            <a:ext cx="1565215" cy="5742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99563" y="7594991"/>
            <a:ext cx="2288311" cy="4484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27296" y="8074096"/>
            <a:ext cx="2906949" cy="10051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4029" y="6501791"/>
            <a:ext cx="4413714" cy="18438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83923" y="8254006"/>
            <a:ext cx="1523810" cy="92635"/>
            <a:chOff x="5883923" y="8254006"/>
            <a:chExt cx="1523810" cy="926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883923" y="8254006"/>
              <a:ext cx="1523810" cy="9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80045" y="0"/>
            <a:ext cx="1523810" cy="10285714"/>
            <a:chOff x="16780045" y="0"/>
            <a:chExt cx="15238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045" y="0"/>
              <a:ext cx="152381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78096" y="8729086"/>
            <a:ext cx="325702" cy="2799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306" y="1154782"/>
            <a:ext cx="357016" cy="4037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058" y="1154782"/>
            <a:ext cx="2327797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7143" y="1315491"/>
            <a:ext cx="1140679" cy="21429"/>
            <a:chOff x="1657143" y="1315491"/>
            <a:chExt cx="114067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7143" y="1315491"/>
              <a:ext cx="1140679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0013" y="866004"/>
            <a:ext cx="4203797" cy="1458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5248" y="666648"/>
            <a:ext cx="1365121" cy="4037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90080" y="2239366"/>
            <a:ext cx="4879574" cy="1609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03" y="1797209"/>
            <a:ext cx="1295238" cy="438095"/>
            <a:chOff x="1883103" y="1797209"/>
            <a:chExt cx="1295238" cy="4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83103" y="1797209"/>
              <a:ext cx="1291859" cy="430620"/>
              <a:chOff x="1883103" y="1797209"/>
              <a:chExt cx="1291859" cy="4306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83103" y="1797209"/>
                <a:ext cx="1291859" cy="4306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52755" y="2005454"/>
              <a:ext cx="14130" cy="14130"/>
              <a:chOff x="2052755" y="2005454"/>
              <a:chExt cx="14130" cy="141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52755" y="2005454"/>
                <a:ext cx="14130" cy="141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28443" y="2005454"/>
              <a:ext cx="14130" cy="14130"/>
              <a:chOff x="2528443" y="2005454"/>
              <a:chExt cx="14130" cy="1413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28443" y="2005454"/>
                <a:ext cx="14130" cy="141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04132" y="2005454"/>
              <a:ext cx="14130" cy="14130"/>
              <a:chOff x="3004132" y="2005454"/>
              <a:chExt cx="14130" cy="141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04132" y="2005454"/>
                <a:ext cx="14130" cy="1413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57146" y="2278814"/>
            <a:ext cx="6165748" cy="3119143"/>
            <a:chOff x="1657146" y="2278814"/>
            <a:chExt cx="6165748" cy="3119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7146" y="2278814"/>
              <a:ext cx="6165748" cy="311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6464" y="6049410"/>
            <a:ext cx="3966176" cy="4066750"/>
            <a:chOff x="1446464" y="6049410"/>
            <a:chExt cx="3966176" cy="40667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6464" y="6049410"/>
              <a:ext cx="3966176" cy="40667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3061" y="4476525"/>
            <a:ext cx="1332663" cy="1332663"/>
            <a:chOff x="9993061" y="4476525"/>
            <a:chExt cx="1332663" cy="13326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993061" y="4476525"/>
              <a:ext cx="1332663" cy="1332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32814" y="4994871"/>
            <a:ext cx="9235775" cy="35714"/>
            <a:chOff x="6332814" y="4994871"/>
            <a:chExt cx="9235775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332814" y="4994871"/>
              <a:ext cx="9235775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14489" y="3615921"/>
            <a:ext cx="4788369" cy="6171429"/>
            <a:chOff x="11714489" y="3615921"/>
            <a:chExt cx="4788369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14489" y="3615921"/>
              <a:ext cx="4788369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32368" y="3615921"/>
            <a:ext cx="2527024" cy="493421"/>
            <a:chOff x="8132368" y="3615921"/>
            <a:chExt cx="2527024" cy="493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2368" y="3615921"/>
              <a:ext cx="2527024" cy="49342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926" y="2185048"/>
            <a:ext cx="964188" cy="10811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96890" y="3662812"/>
            <a:ext cx="1056466" cy="94544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6278" y="5934579"/>
            <a:ext cx="1056466" cy="9454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99868" y="6307628"/>
            <a:ext cx="4859524" cy="3322987"/>
            <a:chOff x="5799868" y="6307628"/>
            <a:chExt cx="4859524" cy="33229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9868" y="6307628"/>
              <a:ext cx="4859524" cy="3322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1566" y="2367572"/>
            <a:ext cx="13486260" cy="936866"/>
            <a:chOff x="3691566" y="2367572"/>
            <a:chExt cx="13486260" cy="936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1566" y="2367572"/>
              <a:ext cx="13486260" cy="936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5346" y="2367572"/>
            <a:ext cx="2317584" cy="936866"/>
            <a:chOff x="1425346" y="2367572"/>
            <a:chExt cx="2317584" cy="936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346" y="2367572"/>
              <a:ext cx="2317584" cy="9368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697" y="1333450"/>
            <a:ext cx="5778983" cy="8971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4963" y="2700125"/>
            <a:ext cx="963528" cy="784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2925" y="2571464"/>
            <a:ext cx="9722044" cy="6977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772" y="2411725"/>
            <a:ext cx="2156291" cy="452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2953" y="9534096"/>
            <a:ext cx="582188" cy="3295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57729" y="276933"/>
            <a:ext cx="6504198" cy="13271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6108" y="1379159"/>
            <a:ext cx="4716426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598" y="3944772"/>
            <a:ext cx="16896504" cy="4708475"/>
            <a:chOff x="595598" y="3944772"/>
            <a:chExt cx="16896504" cy="47084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598" y="3944772"/>
              <a:ext cx="16896504" cy="4708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72951" y="-787582"/>
            <a:ext cx="17058755" cy="9676015"/>
            <a:chOff x="-10272951" y="-787582"/>
            <a:chExt cx="17058755" cy="967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0272951" y="-787582"/>
              <a:ext cx="17058755" cy="967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4860" y="337250"/>
            <a:ext cx="6504036" cy="1327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3239" y="1439477"/>
            <a:ext cx="4716426" cy="375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1412" y="0"/>
            <a:ext cx="2473599" cy="1403067"/>
            <a:chOff x="4261412" y="0"/>
            <a:chExt cx="2473599" cy="14030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261412" y="0"/>
              <a:ext cx="2473599" cy="14030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4722" y="7506833"/>
            <a:ext cx="7606521" cy="10623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1592" y="6858721"/>
            <a:ext cx="3441840" cy="6461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0896" y="9209782"/>
            <a:ext cx="894797" cy="3311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71834" y="3000139"/>
            <a:ext cx="6171429" cy="2522236"/>
            <a:chOff x="11371834" y="3000139"/>
            <a:chExt cx="6171429" cy="2522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1834" y="3000139"/>
              <a:ext cx="6171429" cy="2522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0345" y="3094390"/>
            <a:ext cx="6171429" cy="2333733"/>
            <a:chOff x="2620345" y="3094390"/>
            <a:chExt cx="6171429" cy="2333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0345" y="3094390"/>
              <a:ext cx="6171429" cy="2333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7562" y="3857320"/>
            <a:ext cx="2666161" cy="707016"/>
            <a:chOff x="8487562" y="3857320"/>
            <a:chExt cx="2666161" cy="707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7562" y="3857320"/>
              <a:ext cx="2666161" cy="7070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5574" y="4735429"/>
            <a:ext cx="3441840" cy="6461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2126" y="5384133"/>
            <a:ext cx="2936076" cy="5442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7533" y="5384133"/>
            <a:ext cx="2936076" cy="544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72951" y="-787582"/>
            <a:ext cx="15296212" cy="8676271"/>
            <a:chOff x="-10272951" y="-787582"/>
            <a:chExt cx="15296212" cy="867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0272951" y="-787582"/>
              <a:ext cx="15296212" cy="867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76126" y="-2316015"/>
            <a:ext cx="17058755" cy="9676015"/>
            <a:chOff x="-12076126" y="-2316015"/>
            <a:chExt cx="17058755" cy="96760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2076126" y="-2316015"/>
              <a:ext cx="17058755" cy="96760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715" y="9720477"/>
            <a:ext cx="8817615" cy="546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4294" y="2479179"/>
            <a:ext cx="6924424" cy="92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1521" y="4294040"/>
            <a:ext cx="6171429" cy="4216504"/>
            <a:chOff x="911521" y="4294040"/>
            <a:chExt cx="6171429" cy="4216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521" y="4294040"/>
              <a:ext cx="6171429" cy="4216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9056" y="4380113"/>
            <a:ext cx="7274661" cy="4117733"/>
            <a:chOff x="10829056" y="4380113"/>
            <a:chExt cx="7274661" cy="41177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9056" y="4380113"/>
              <a:ext cx="7274661" cy="4117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82226" y="6402292"/>
            <a:ext cx="2828417" cy="957708"/>
            <a:chOff x="7782226" y="6402292"/>
            <a:chExt cx="2828417" cy="9577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2226" y="6402292"/>
              <a:ext cx="2828417" cy="9577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9694" y="357261"/>
            <a:ext cx="6504036" cy="1327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3239" y="1439477"/>
            <a:ext cx="4716426" cy="375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72951" y="-787582"/>
            <a:ext cx="17058755" cy="9676015"/>
            <a:chOff x="-10272951" y="-787582"/>
            <a:chExt cx="17058755" cy="967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0272951" y="-787582"/>
              <a:ext cx="17058755" cy="967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4860" y="337250"/>
            <a:ext cx="6504036" cy="1327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3239" y="1439477"/>
            <a:ext cx="4716426" cy="375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1412" y="0"/>
            <a:ext cx="2473599" cy="1403067"/>
            <a:chOff x="4261412" y="0"/>
            <a:chExt cx="2473599" cy="14030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261412" y="0"/>
              <a:ext cx="2473599" cy="14030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7534" y="4661345"/>
            <a:ext cx="4778149" cy="19944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4445" y="3707099"/>
            <a:ext cx="3158840" cy="781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0896" y="9209782"/>
            <a:ext cx="893588" cy="3311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217" y="1589621"/>
            <a:ext cx="12165079" cy="6577667"/>
            <a:chOff x="284217" y="1589621"/>
            <a:chExt cx="12165079" cy="6577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217" y="1589621"/>
              <a:ext cx="12165079" cy="6577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17421" y="8431876"/>
            <a:ext cx="5135962" cy="587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72951" y="-787582"/>
            <a:ext cx="13947148" cy="8280949"/>
            <a:chOff x="-10272951" y="-787582"/>
            <a:chExt cx="13947148" cy="8280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0272951" y="-787582"/>
              <a:ext cx="13947148" cy="8280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861" y="439390"/>
            <a:ext cx="14714809" cy="1252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7650" y="1781595"/>
            <a:ext cx="16459621" cy="7517836"/>
            <a:chOff x="887650" y="1781595"/>
            <a:chExt cx="16459621" cy="75178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650" y="1781595"/>
              <a:ext cx="16459621" cy="7517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772" y="0"/>
            <a:ext cx="1911948" cy="1084490"/>
            <a:chOff x="1571772" y="0"/>
            <a:chExt cx="1911948" cy="1084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571772" y="0"/>
              <a:ext cx="1911948" cy="1084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014" y="528055"/>
            <a:ext cx="17021687" cy="9229604"/>
            <a:chOff x="632014" y="528055"/>
            <a:chExt cx="17021687" cy="9229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28627" y="-4036545"/>
              <a:ext cx="34043373" cy="184592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014" y="528055"/>
              <a:ext cx="17021687" cy="9229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31311"/>
            <a:ext cx="3076190" cy="10317025"/>
            <a:chOff x="-28571" y="-31311"/>
            <a:chExt cx="3076190" cy="103170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571" y="-31311"/>
              <a:ext cx="3076190" cy="103170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9836" y="7166284"/>
            <a:ext cx="4706761" cy="1116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5054" y="8235534"/>
            <a:ext cx="4608495" cy="9524"/>
            <a:chOff x="3905054" y="8235534"/>
            <a:chExt cx="460849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5054" y="8235534"/>
              <a:ext cx="4608495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2305" y="3936124"/>
            <a:ext cx="4439657" cy="18698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1498" y="3359374"/>
            <a:ext cx="3633343" cy="1101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969" y="1131141"/>
            <a:ext cx="1212876" cy="389325"/>
            <a:chOff x="15808969" y="1131141"/>
            <a:chExt cx="1212876" cy="389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08969" y="1131141"/>
              <a:ext cx="1212876" cy="3893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71906" y="1133448"/>
            <a:ext cx="1062330" cy="4444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영웅</cp:lastModifiedBy>
  <cp:revision>2</cp:revision>
  <dcterms:created xsi:type="dcterms:W3CDTF">2022-11-25T01:12:50Z</dcterms:created>
  <dcterms:modified xsi:type="dcterms:W3CDTF">2022-11-25T04:35:22Z</dcterms:modified>
</cp:coreProperties>
</file>